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640" r:id="rId2"/>
    <p:sldId id="641" r:id="rId3"/>
    <p:sldId id="642" r:id="rId4"/>
    <p:sldId id="643" r:id="rId5"/>
    <p:sldId id="644" r:id="rId6"/>
    <p:sldId id="646" r:id="rId7"/>
    <p:sldId id="645" r:id="rId8"/>
    <p:sldId id="648" r:id="rId9"/>
    <p:sldId id="647" r:id="rId10"/>
    <p:sldId id="649" r:id="rId11"/>
    <p:sldId id="650" r:id="rId12"/>
    <p:sldId id="651" r:id="rId13"/>
    <p:sldId id="652" r:id="rId14"/>
    <p:sldId id="654" r:id="rId15"/>
    <p:sldId id="655" r:id="rId16"/>
    <p:sldId id="653" r:id="rId17"/>
    <p:sldId id="633" r:id="rId18"/>
    <p:sldId id="636" r:id="rId19"/>
    <p:sldId id="635" r:id="rId20"/>
    <p:sldId id="634" r:id="rId21"/>
    <p:sldId id="639" r:id="rId22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5"/>
            <p14:sldId id="653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10"/>
    <a:srgbClr val="FFEEA1"/>
    <a:srgbClr val="FFF8B4"/>
    <a:srgbClr val="FFD409"/>
    <a:srgbClr val="FFE7B6"/>
    <a:srgbClr val="FFBB32"/>
    <a:srgbClr val="D8B459"/>
    <a:srgbClr val="0092FF"/>
    <a:srgbClr val="C3DEEC"/>
    <a:srgbClr val="1A9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8"/>
    <p:restoredTop sz="97020" autoAdjust="0"/>
  </p:normalViewPr>
  <p:slideViewPr>
    <p:cSldViewPr snapToGrid="0">
      <p:cViewPr varScale="1">
        <p:scale>
          <a:sx n="100" d="100"/>
          <a:sy n="100" d="100"/>
        </p:scale>
        <p:origin x="168" y="1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>
                <a:lumMod val="87000"/>
              </a:srgbClr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2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26</Words>
  <Application>Microsoft Macintosh PowerPoint</Application>
  <PresentationFormat>ユーザー設定</PresentationFormat>
  <Paragraphs>14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Arial</vt:lpstr>
      <vt:lpstr>Calibri</vt:lpstr>
      <vt:lpstr>IBM Plex Sans Condensed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2025-04-13T19:43:46Z</dcterms:modified>
  <cp:category/>
</cp:coreProperties>
</file>